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59" r:id="rId6"/>
    <p:sldId id="260" r:id="rId7"/>
    <p:sldId id="261" r:id="rId8"/>
    <p:sldId id="262" r:id="rId9"/>
    <p:sldId id="265" r:id="rId10"/>
    <p:sldId id="284" r:id="rId11"/>
    <p:sldId id="269" r:id="rId12"/>
    <p:sldId id="274" r:id="rId13"/>
    <p:sldId id="275" r:id="rId14"/>
    <p:sldId id="267" r:id="rId15"/>
    <p:sldId id="273" r:id="rId16"/>
    <p:sldId id="272" r:id="rId17"/>
    <p:sldId id="271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6"/>
    <p:restoredTop sz="94718"/>
  </p:normalViewPr>
  <p:slideViewPr>
    <p:cSldViewPr snapToGrid="0" snapToObjects="1">
      <p:cViewPr varScale="1">
        <p:scale>
          <a:sx n="109" d="100"/>
          <a:sy n="109" d="100"/>
        </p:scale>
        <p:origin x="2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D510FE-DF26-1595-D436-28C963E8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067" y="4595446"/>
            <a:ext cx="3460427" cy="2255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749AFC-ADC1-CBD0-753A-8A738D8D7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8193"/>
            <a:ext cx="4586701" cy="287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7B53C-F793-4A63-AD04-E345C8604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24" y="-8570"/>
            <a:ext cx="4557299" cy="472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B518E-71EA-21DC-031B-C5EF00F5E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23" y="-25330"/>
            <a:ext cx="4664765" cy="3893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D7C4C-FA01-D8A1-72FF-5DC781C7BE66}"/>
              </a:ext>
            </a:extLst>
          </p:cNvPr>
          <p:cNvSpPr txBox="1"/>
          <p:nvPr/>
        </p:nvSpPr>
        <p:spPr>
          <a:xfrm>
            <a:off x="8725296" y="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7908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69696F-8887-D418-F133-FFD9F782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4" y="-49255"/>
            <a:ext cx="3991949" cy="4081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19B12-1273-B6F0-C915-BC63DC65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877" y="0"/>
            <a:ext cx="4720501" cy="68633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A046E-FA12-FB0D-EE70-DE301DC6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" y="3969898"/>
            <a:ext cx="3448480" cy="28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9DC49-9F9F-79C4-552E-08B43461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55A9DF-7377-89F7-8318-3645E68B6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765" y="28345"/>
            <a:ext cx="2545179" cy="2884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AA99A-C7C8-3C3A-83D8-0E941811E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033" y="1455582"/>
            <a:ext cx="2072814" cy="1457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82007-5941-EAA2-463E-A321DA6B5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115" y="80056"/>
            <a:ext cx="1807994" cy="1379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74D95-0B97-DC64-4B1A-D9BE67C04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131" y="2913238"/>
            <a:ext cx="2694125" cy="2126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CC582-E86E-D551-59CB-E9CF9E0FD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258" y="5111262"/>
            <a:ext cx="3045594" cy="1746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A68AA-6678-3070-3EA4-ACE0CB1206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340" t="37138" r="60708" b="34617"/>
          <a:stretch/>
        </p:blipFill>
        <p:spPr>
          <a:xfrm>
            <a:off x="6758528" y="2918743"/>
            <a:ext cx="2401047" cy="22074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0583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0"/>
            <a:ext cx="3888014" cy="40839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3AE24A-51C7-F22E-4497-8537316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31" y="32060"/>
            <a:ext cx="5353400" cy="48155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" y="3856258"/>
            <a:ext cx="3922222" cy="29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5" y="2357718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0" y="35169"/>
            <a:ext cx="6732104" cy="6777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75187-2737-ACCE-D9C2-F54485E67C33}"/>
              </a:ext>
            </a:extLst>
          </p:cNvPr>
          <p:cNvSpPr txBox="1"/>
          <p:nvPr/>
        </p:nvSpPr>
        <p:spPr>
          <a:xfrm>
            <a:off x="0" y="514534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nLog</a:t>
            </a:r>
            <a:r>
              <a:rPr lang="en-US" b="1" dirty="0"/>
              <a:t>(n) solution –</a:t>
            </a:r>
          </a:p>
          <a:p>
            <a:r>
              <a:rPr lang="en-US" b="1" dirty="0"/>
              <a:t>sort, then get</a:t>
            </a:r>
          </a:p>
          <a:p>
            <a:r>
              <a:rPr lang="en-US" b="1" dirty="0"/>
              <a:t>kth element</a:t>
            </a:r>
          </a:p>
        </p:txBody>
      </p:sp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C7E23-D8F2-25A4-B366-C68AC7E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08" y="1614163"/>
            <a:ext cx="3261351" cy="1593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5CD8-5873-34C3-58C8-C5C9271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88529"/>
            <a:ext cx="435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9E3E5-5E95-2CBF-C611-1A91C555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" y="507629"/>
            <a:ext cx="4356099" cy="18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7EFED-C7AA-1EC9-C07A-B060F207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" y="2487256"/>
            <a:ext cx="4330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156DF-135C-60E0-83BB-E2548E61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10" y="2787971"/>
            <a:ext cx="2151398" cy="113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8940-FF87-31E4-F90E-4CA993AF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141" y="1550651"/>
            <a:ext cx="3072046" cy="850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A713D-0955-8618-48E3-68272D0EF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" y="3935056"/>
            <a:ext cx="4062336" cy="1315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DEFFA-1D5F-DD05-8121-CE5BDF0E4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708" y="29469"/>
            <a:ext cx="3445353" cy="16527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73299-0BDE-BF30-018B-8A7705CA0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222" y="4529976"/>
            <a:ext cx="5718778" cy="2334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29BED-9C73-D3B3-1C2C-5413327EA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" y="5252761"/>
            <a:ext cx="3791857" cy="1474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24944-91E8-4934-9847-52F7338A4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6" y="3215430"/>
            <a:ext cx="4855405" cy="1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791025-CC0F-D249-FAEC-3A2322D4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5" y="33285"/>
            <a:ext cx="5435462" cy="4741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39FCA-EA4F-057E-6DC0-31313DF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" y="34731"/>
            <a:ext cx="3583511" cy="3252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8FA27-BCE4-8C38-3635-3B981B53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" y="3289020"/>
            <a:ext cx="3583511" cy="165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B3E49-3FAA-13E9-54CB-7EE9CD70C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6" t="31759" r="47854" b="45494"/>
          <a:stretch/>
        </p:blipFill>
        <p:spPr>
          <a:xfrm>
            <a:off x="62513" y="4900036"/>
            <a:ext cx="4130767" cy="1923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55F70A-0A01-BF98-7ACE-D78BD84F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37" y="5135159"/>
            <a:ext cx="5162453" cy="1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1B39F-0336-7711-5157-63BC327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11" y="33285"/>
            <a:ext cx="2302891" cy="1936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-2458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EA6-B3FD-35EF-3F6D-6C125787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71330" cy="310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127A6-6E09-0318-1D92-243D170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11" y="3140408"/>
            <a:ext cx="1887008" cy="4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271E6-8543-E664-35B1-389BC088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87965"/>
            <a:ext cx="2419109" cy="359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60A7-2AB8-9B08-6B7A-ECC67596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4" y="2641601"/>
            <a:ext cx="2419108" cy="3882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0592-4710-182F-311D-3F0A6386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711" y="1933642"/>
            <a:ext cx="2472146" cy="1218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1FBD8-3B28-10F8-8AC4-CAFA0721E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689" y="-11575"/>
            <a:ext cx="193040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305C6-C9FA-2F97-B85D-4CB00CC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26" y="312517"/>
            <a:ext cx="1925213" cy="300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D2A1AC-2565-FEA2-727C-4CCAB0A7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572" y="4726144"/>
            <a:ext cx="3730748" cy="21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23B342-F390-A770-1C2C-76CB18D21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13" y="3815051"/>
            <a:ext cx="903402" cy="792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A4272E-3A0E-B488-0C69-A0C227E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556" y="3813038"/>
            <a:ext cx="3024692" cy="99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47173-2F8F-64E0-1184-D667A0E9CE45}"/>
              </a:ext>
            </a:extLst>
          </p:cNvPr>
          <p:cNvSpPr txBox="1"/>
          <p:nvPr/>
        </p:nvSpPr>
        <p:spPr>
          <a:xfrm>
            <a:off x="4779711" y="3609094"/>
            <a:ext cx="284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Melt</a:t>
            </a:r>
            <a:r>
              <a:rPr lang="en-US" sz="1200" dirty="0"/>
              <a:t> - unpivot </a:t>
            </a:r>
            <a:r>
              <a:rPr lang="en-US" sz="1200" dirty="0" err="1"/>
              <a:t>df</a:t>
            </a:r>
            <a:r>
              <a:rPr lang="en-US" sz="1200" dirty="0"/>
              <a:t> from wide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141816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61A8A-B382-8DED-91EE-E8A46557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50" y="33284"/>
            <a:ext cx="4522450" cy="5453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D5DE7-4444-3D89-7C79-C3CAD89D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33284"/>
            <a:ext cx="4522450" cy="50790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73136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E6180-2B7D-F342-3010-63EC51C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" y="33285"/>
            <a:ext cx="5051318" cy="68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DF4E2-9568-90D8-26B0-BDA99011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18" y="33285"/>
            <a:ext cx="4085901" cy="6791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4529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3FBA9-1642-9A73-7409-7145B52F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7493" y="-841693"/>
            <a:ext cx="6856968" cy="86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22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FAB0-A0D3-3397-0D0D-6662123D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2" y="1040788"/>
            <a:ext cx="8743116" cy="42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7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8106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F3A9004-C338-D087-5A28-E26EBA1F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33088" cy="2249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5492F6-A535-54DC-4335-7B2344C68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6042"/>
            <a:ext cx="4008677" cy="2157824"/>
          </a:xfrm>
          <a:prstGeom prst="rect">
            <a:avLst/>
          </a:prstGeom>
        </p:spPr>
      </p:pic>
      <p:pic>
        <p:nvPicPr>
          <p:cNvPr id="18" name="Picture 1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689201C-31D7-8B1D-42F2-BF90477C8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4" y="4387312"/>
            <a:ext cx="3203981" cy="2441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2684000" y="5021934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101F900-355D-B850-1534-4C8F3E44A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439" y="29397"/>
            <a:ext cx="4461266" cy="37065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CA7CEC-E431-71F5-E40C-3874044167BC}"/>
              </a:ext>
            </a:extLst>
          </p:cNvPr>
          <p:cNvSpPr txBox="1"/>
          <p:nvPr/>
        </p:nvSpPr>
        <p:spPr>
          <a:xfrm>
            <a:off x="4396154" y="1698726"/>
            <a:ext cx="15456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</a:t>
            </a:r>
          </a:p>
          <a:p>
            <a:r>
              <a:rPr lang="en-US" sz="1100" dirty="0"/>
              <a:t>memo[(</a:t>
            </a:r>
            <a:r>
              <a:rPr lang="en-US" sz="1100" dirty="0" err="1"/>
              <a:t>i</a:t>
            </a:r>
            <a:r>
              <a:rPr lang="en-US" sz="1100" dirty="0"/>
              <a:t>, </a:t>
            </a:r>
            <a:r>
              <a:rPr lang="en-US" sz="1100" dirty="0" err="1"/>
              <a:t>sumCalc</a:t>
            </a:r>
            <a:r>
              <a:rPr lang="en-US" sz="1100" dirty="0"/>
              <a:t>)]=res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1BC1FF-BBB6-BFC9-BE23-268344EDA83E}"/>
              </a:ext>
            </a:extLst>
          </p:cNvPr>
          <p:cNvCxnSpPr/>
          <p:nvPr/>
        </p:nvCxnSpPr>
        <p:spPr>
          <a:xfrm flipV="1">
            <a:off x="4689232" y="1710449"/>
            <a:ext cx="351693" cy="8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7EC744-F993-11B9-5A9F-80AFF11025F9}"/>
              </a:ext>
            </a:extLst>
          </p:cNvPr>
          <p:cNvSpPr txBox="1"/>
          <p:nvPr/>
        </p:nvSpPr>
        <p:spPr>
          <a:xfrm>
            <a:off x="4289255" y="2426676"/>
            <a:ext cx="16001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include memo in each call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676894"/>
            <a:ext cx="2754296" cy="2091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3AB70-19E1-CBF9-CCD9-ECA89DC3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439" y="3659935"/>
            <a:ext cx="3711133" cy="20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5AC6B-F838-627B-A9A9-1CB637088E33}"/>
              </a:ext>
            </a:extLst>
          </p:cNvPr>
          <p:cNvSpPr txBox="1"/>
          <p:nvPr/>
        </p:nvSpPr>
        <p:spPr>
          <a:xfrm>
            <a:off x="458018" y="4278923"/>
            <a:ext cx="299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More efficient – enqueues node once 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3C6D0-1AF8-8D1B-5760-A3885EE3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" y="74250"/>
            <a:ext cx="2524969" cy="236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D3AF0-BCDA-D296-F2D8-C3F7D1BD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1" y="77487"/>
            <a:ext cx="2304972" cy="337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C1F3A-3A74-69D4-1F09-D9D9D4D2D9F5}"/>
              </a:ext>
            </a:extLst>
          </p:cNvPr>
          <p:cNvSpPr txBox="1"/>
          <p:nvPr/>
        </p:nvSpPr>
        <p:spPr>
          <a:xfrm>
            <a:off x="33172" y="2446955"/>
            <a:ext cx="19543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Queue - FIFO, stack - LIFO</a:t>
            </a:r>
          </a:p>
          <a:p>
            <a:r>
              <a:rPr lang="en-US" sz="1050" dirty="0"/>
              <a:t>Dequeue – double-ended queue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0AF11-C455-2428-DBB1-4A2F8941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648" y="74249"/>
            <a:ext cx="3180802" cy="303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" y="2873090"/>
            <a:ext cx="2304973" cy="275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271" y="4981477"/>
            <a:ext cx="2993916" cy="1799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867" y="4634087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228" y="60767"/>
            <a:ext cx="1300893" cy="1405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842285" y="1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386" y="3121726"/>
            <a:ext cx="2285488" cy="1572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467" y="3432760"/>
            <a:ext cx="2201919" cy="1548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031" y="4402924"/>
            <a:ext cx="2327132" cy="1486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CB37A-5D73-FA27-6A62-0274377E3121}"/>
              </a:ext>
            </a:extLst>
          </p:cNvPr>
          <p:cNvSpPr txBox="1"/>
          <p:nvPr/>
        </p:nvSpPr>
        <p:spPr>
          <a:xfrm>
            <a:off x="6243556" y="304154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(SLL)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35A8-F536-756E-A635-FCF8B5CBEB46}"/>
              </a:ext>
            </a:extLst>
          </p:cNvPr>
          <p:cNvSpPr txBox="1"/>
          <p:nvPr/>
        </p:nvSpPr>
        <p:spPr>
          <a:xfrm>
            <a:off x="2453079" y="336396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A43DA-19C9-BCE1-D599-B63DBA72B4C9}"/>
              </a:ext>
            </a:extLst>
          </p:cNvPr>
          <p:cNvSpPr txBox="1"/>
          <p:nvPr/>
        </p:nvSpPr>
        <p:spPr>
          <a:xfrm>
            <a:off x="5162711" y="493203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D0D4-1C74-5E09-07B4-B6C9720836B8}"/>
              </a:ext>
            </a:extLst>
          </p:cNvPr>
          <p:cNvSpPr txBox="1"/>
          <p:nvPr/>
        </p:nvSpPr>
        <p:spPr>
          <a:xfrm>
            <a:off x="8362453" y="44029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83C3-06B6-AF74-D7F0-9F4E295D7832}"/>
              </a:ext>
            </a:extLst>
          </p:cNvPr>
          <p:cNvSpPr txBox="1"/>
          <p:nvPr/>
        </p:nvSpPr>
        <p:spPr>
          <a:xfrm>
            <a:off x="4974097" y="175771"/>
            <a:ext cx="1747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[11, 14, 21] =&gt; 11:14, 14:21, 21:-1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3655</TotalTime>
  <Words>163</Words>
  <Application>Microsoft Macintosh PowerPoint</Application>
  <PresentationFormat>Letter Paper (8.5x11 in)</PresentationFormat>
  <Paragraphs>53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Nedilko, Andrew</cp:lastModifiedBy>
  <cp:revision>87</cp:revision>
  <cp:lastPrinted>2025-01-26T11:22:22Z</cp:lastPrinted>
  <dcterms:created xsi:type="dcterms:W3CDTF">2022-06-07T05:59:01Z</dcterms:created>
  <dcterms:modified xsi:type="dcterms:W3CDTF">2025-01-27T06:24:58Z</dcterms:modified>
</cp:coreProperties>
</file>